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5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6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0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8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7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0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9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4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EC84-5C3A-4C6A-A1DA-CDA82C4F282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6330-129C-4A2E-B68B-29194B173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13" y="0"/>
            <a:ext cx="987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1" y="208694"/>
            <a:ext cx="9620107" cy="66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7" y="209812"/>
            <a:ext cx="9513919" cy="66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225068"/>
            <a:ext cx="9501228" cy="66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5" y="194096"/>
            <a:ext cx="9490079" cy="66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239732"/>
            <a:ext cx="9596099" cy="66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3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0" y="237572"/>
            <a:ext cx="9412081" cy="66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8" y="96852"/>
            <a:ext cx="9895348" cy="6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8" y="90797"/>
            <a:ext cx="9727360" cy="67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1" y="95565"/>
            <a:ext cx="9734410" cy="67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165718"/>
            <a:ext cx="9644070" cy="66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159584"/>
            <a:ext cx="9813219" cy="66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255564"/>
            <a:ext cx="9439720" cy="66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6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252406"/>
            <a:ext cx="9615936" cy="66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4" y="254103"/>
            <a:ext cx="9509919" cy="66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6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Зал Губернатора 5-ый этаж</dc:creator>
  <cp:lastModifiedBy>Зал Губернатора 5-ый этаж</cp:lastModifiedBy>
  <cp:revision>2</cp:revision>
  <dcterms:created xsi:type="dcterms:W3CDTF">2020-10-16T01:03:15Z</dcterms:created>
  <dcterms:modified xsi:type="dcterms:W3CDTF">2020-10-16T01:20:28Z</dcterms:modified>
</cp:coreProperties>
</file>