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322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3" r:id="rId6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1A2AEC7-0212-4000-8EFC-9F505AF1AB8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83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322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84" autoAdjust="0"/>
  </p:normalViewPr>
  <p:slideViewPr>
    <p:cSldViewPr>
      <p:cViewPr varScale="1">
        <p:scale>
          <a:sx n="87" d="100"/>
          <a:sy n="87" d="100"/>
        </p:scale>
        <p:origin x="15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75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161E-3279-45AB-9A11-97964D1C4E3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B7E6-967E-4A63-932F-96CB38657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161E-3279-45AB-9A11-97964D1C4E3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B7E6-967E-4A63-932F-96CB38657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161E-3279-45AB-9A11-97964D1C4E3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B7E6-967E-4A63-932F-96CB38657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161E-3279-45AB-9A11-97964D1C4E3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B7E6-967E-4A63-932F-96CB38657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161E-3279-45AB-9A11-97964D1C4E3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B7E6-967E-4A63-932F-96CB38657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161E-3279-45AB-9A11-97964D1C4E3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B7E6-967E-4A63-932F-96CB38657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161E-3279-45AB-9A11-97964D1C4E3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B7E6-967E-4A63-932F-96CB38657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161E-3279-45AB-9A11-97964D1C4E3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B7E6-967E-4A63-932F-96CB38657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161E-3279-45AB-9A11-97964D1C4E3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B7E6-967E-4A63-932F-96CB38657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161E-3279-45AB-9A11-97964D1C4E3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B7E6-967E-4A63-932F-96CB38657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161E-3279-45AB-9A11-97964D1C4E3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B7E6-967E-4A63-932F-96CB3865796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B9A161E-3279-45AB-9A11-97964D1C4E31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294B7E6-967E-4A63-932F-96CB38657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0"/>
            <a:ext cx="4283968" cy="3717032"/>
          </a:xfrm>
        </p:spPr>
        <p:txBody>
          <a:bodyPr/>
          <a:lstStyle/>
          <a:p>
            <a:r>
              <a:rPr lang="ru-RU" sz="2000" b="1" dirty="0" smtClean="0"/>
              <a:t>ИРКУТСКАЯ ОБЛАСТЬ КУЙТУНСКИЙ РАЙОН</a:t>
            </a:r>
            <a:br>
              <a:rPr lang="ru-RU" sz="2000" b="1" dirty="0" smtClean="0"/>
            </a:br>
            <a:r>
              <a:rPr lang="ru-RU" sz="2000" b="1" dirty="0" err="1" smtClean="0"/>
              <a:t>рп</a:t>
            </a:r>
            <a:r>
              <a:rPr lang="ru-RU" sz="2000" b="1" dirty="0" smtClean="0"/>
              <a:t>. КУЙТУН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717032"/>
            <a:ext cx="4283968" cy="314096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Уполномоченный по </a:t>
            </a:r>
            <a:r>
              <a:rPr lang="ru-RU" dirty="0" err="1" smtClean="0">
                <a:solidFill>
                  <a:schemeClr val="tx1"/>
                </a:solidFill>
              </a:rPr>
              <a:t>Куйтунскому</a:t>
            </a:r>
            <a:r>
              <a:rPr lang="ru-RU" dirty="0" smtClean="0">
                <a:solidFill>
                  <a:schemeClr val="tx1"/>
                </a:solidFill>
              </a:rPr>
              <a:t> району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Сушкова Зинаида </a:t>
            </a:r>
            <a:r>
              <a:rPr lang="ru-RU" dirty="0" err="1" smtClean="0">
                <a:solidFill>
                  <a:schemeClr val="tx1"/>
                </a:solidFill>
              </a:rPr>
              <a:t>Кимовна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17.02.2016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88"/>
            <a:ext cx="4860032" cy="69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908720"/>
            <a:ext cx="7125112" cy="568863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Полехин</a:t>
            </a:r>
            <a:r>
              <a:rPr lang="ru-RU" dirty="0" smtClean="0"/>
              <a:t> ВД</a:t>
            </a:r>
          </a:p>
          <a:p>
            <a:r>
              <a:rPr lang="ru-RU" dirty="0" smtClean="0"/>
              <a:t>Сагалов ВД</a:t>
            </a:r>
          </a:p>
          <a:p>
            <a:r>
              <a:rPr lang="ru-RU" dirty="0" err="1" smtClean="0"/>
              <a:t>Солтысяк</a:t>
            </a:r>
            <a:r>
              <a:rPr lang="ru-RU" dirty="0" smtClean="0"/>
              <a:t> МВ</a:t>
            </a:r>
          </a:p>
          <a:p>
            <a:r>
              <a:rPr lang="ru-RU" dirty="0" smtClean="0"/>
              <a:t>Сергеев СМ</a:t>
            </a:r>
          </a:p>
          <a:p>
            <a:r>
              <a:rPr lang="ru-RU" dirty="0" err="1" smtClean="0"/>
              <a:t>Судникович</a:t>
            </a:r>
            <a:r>
              <a:rPr lang="ru-RU" dirty="0" smtClean="0"/>
              <a:t> НМ</a:t>
            </a:r>
          </a:p>
          <a:p>
            <a:r>
              <a:rPr lang="ru-RU" dirty="0" smtClean="0"/>
              <a:t>Ступин ДВ</a:t>
            </a:r>
          </a:p>
          <a:p>
            <a:r>
              <a:rPr lang="ru-RU" dirty="0" err="1" smtClean="0"/>
              <a:t>Чиркунов</a:t>
            </a:r>
            <a:r>
              <a:rPr lang="ru-RU" dirty="0" smtClean="0"/>
              <a:t> СН</a:t>
            </a:r>
          </a:p>
          <a:p>
            <a:r>
              <a:rPr lang="ru-RU" dirty="0" smtClean="0"/>
              <a:t>Кузнецов СА</a:t>
            </a:r>
          </a:p>
          <a:p>
            <a:r>
              <a:rPr lang="ru-RU" dirty="0" smtClean="0"/>
              <a:t>Антипенко ВИ</a:t>
            </a:r>
          </a:p>
          <a:p>
            <a:r>
              <a:rPr lang="ru-RU" dirty="0" smtClean="0"/>
              <a:t>Антипин АО</a:t>
            </a:r>
          </a:p>
          <a:p>
            <a:r>
              <a:rPr lang="ru-RU" dirty="0" smtClean="0"/>
              <a:t>Гаврилов АК</a:t>
            </a:r>
          </a:p>
          <a:p>
            <a:r>
              <a:rPr lang="ru-RU" dirty="0" smtClean="0"/>
              <a:t>Голосник ИВ</a:t>
            </a:r>
          </a:p>
          <a:p>
            <a:r>
              <a:rPr lang="ru-RU" dirty="0" err="1" smtClean="0"/>
              <a:t>Протасевич</a:t>
            </a:r>
            <a:r>
              <a:rPr lang="ru-RU" dirty="0" smtClean="0"/>
              <a:t> ЕА</a:t>
            </a:r>
          </a:p>
          <a:p>
            <a:r>
              <a:rPr lang="ru-RU" dirty="0" err="1" smtClean="0"/>
              <a:t>Прохватилин</a:t>
            </a:r>
            <a:r>
              <a:rPr lang="ru-RU" dirty="0" smtClean="0"/>
              <a:t> ВМ</a:t>
            </a:r>
          </a:p>
          <a:p>
            <a:r>
              <a:rPr lang="ru-RU" dirty="0" smtClean="0"/>
              <a:t>Умнов ЕВ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35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Истрия сельских </a:t>
            </a:r>
            <a:r>
              <a:rPr lang="ru-RU" sz="2800" dirty="0" err="1" smtClean="0"/>
              <a:t>труженников</a:t>
            </a:r>
            <a:r>
              <a:rPr lang="ru-RU" sz="2800" dirty="0" smtClean="0"/>
              <a:t> </a:t>
            </a:r>
            <a:r>
              <a:rPr lang="ru-RU" sz="2800" dirty="0" err="1" smtClean="0"/>
              <a:t>Куйтунского</a:t>
            </a:r>
            <a:r>
              <a:rPr lang="ru-RU" sz="2800" dirty="0" smtClean="0"/>
              <a:t> района  в фотографиях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628800"/>
            <a:ext cx="7142161" cy="5112568"/>
          </a:xfrm>
        </p:spPr>
      </p:pic>
    </p:spTree>
    <p:extLst>
      <p:ext uri="{BB962C8B-B14F-4D97-AF65-F5344CB8AC3E}">
        <p14:creationId xmlns:p14="http://schemas.microsoft.com/office/powerpoint/2010/main" val="30090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Сибэкспоцентр-2015г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806574"/>
            <a:ext cx="7344815" cy="4718769"/>
          </a:xfrm>
        </p:spPr>
      </p:pic>
    </p:spTree>
    <p:extLst>
      <p:ext uri="{BB962C8B-B14F-4D97-AF65-F5344CB8AC3E}">
        <p14:creationId xmlns:p14="http://schemas.microsoft.com/office/powerpoint/2010/main" val="25808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sz="2000" b="1" dirty="0" smtClean="0"/>
              <a:t>Выставка хлебобулочных   изделий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806574"/>
            <a:ext cx="5832648" cy="4718769"/>
          </a:xfrm>
        </p:spPr>
      </p:pic>
    </p:spTree>
    <p:extLst>
      <p:ext uri="{BB962C8B-B14F-4D97-AF65-F5344CB8AC3E}">
        <p14:creationId xmlns:p14="http://schemas.microsoft.com/office/powerpoint/2010/main" val="28287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err="1" smtClean="0"/>
              <a:t>Куйтунский</a:t>
            </a:r>
            <a:r>
              <a:rPr lang="ru-RU" sz="2000" b="1" dirty="0" smtClean="0"/>
              <a:t> район принимает поздравления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412776"/>
            <a:ext cx="7056783" cy="5184575"/>
          </a:xfrm>
        </p:spPr>
      </p:pic>
    </p:spTree>
    <p:extLst>
      <p:ext uri="{BB962C8B-B14F-4D97-AF65-F5344CB8AC3E}">
        <p14:creationId xmlns:p14="http://schemas.microsoft.com/office/powerpoint/2010/main" val="26363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    Лучший по профессии с. </a:t>
            </a:r>
            <a:r>
              <a:rPr lang="ru-RU" sz="2800" dirty="0" err="1" smtClean="0"/>
              <a:t>Кундуй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484784"/>
            <a:ext cx="7416823" cy="5184575"/>
          </a:xfrm>
        </p:spPr>
      </p:pic>
    </p:spTree>
    <p:extLst>
      <p:ext uri="{BB962C8B-B14F-4D97-AF65-F5344CB8AC3E}">
        <p14:creationId xmlns:p14="http://schemas.microsoft.com/office/powerpoint/2010/main" val="21258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Флаг РФ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412776"/>
            <a:ext cx="7272807" cy="5184575"/>
          </a:xfrm>
        </p:spPr>
      </p:pic>
    </p:spTree>
    <p:extLst>
      <p:ext uri="{BB962C8B-B14F-4D97-AF65-F5344CB8AC3E}">
        <p14:creationId xmlns:p14="http://schemas.microsoft.com/office/powerpoint/2010/main" val="1352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Старт взят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806574"/>
            <a:ext cx="7344815" cy="5051425"/>
          </a:xfrm>
        </p:spPr>
      </p:pic>
    </p:spTree>
    <p:extLst>
      <p:ext uri="{BB962C8B-B14F-4D97-AF65-F5344CB8AC3E}">
        <p14:creationId xmlns:p14="http://schemas.microsoft.com/office/powerpoint/2010/main" val="37637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Дело мастера боится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456754"/>
            <a:ext cx="7344816" cy="5068589"/>
          </a:xfrm>
        </p:spPr>
      </p:pic>
    </p:spTree>
    <p:extLst>
      <p:ext uri="{BB962C8B-B14F-4D97-AF65-F5344CB8AC3E}">
        <p14:creationId xmlns:p14="http://schemas.microsoft.com/office/powerpoint/2010/main" val="15267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Поздравления приняты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412776"/>
            <a:ext cx="7200799" cy="5184575"/>
          </a:xfrm>
        </p:spPr>
      </p:pic>
    </p:spTree>
    <p:extLst>
      <p:ext uri="{BB962C8B-B14F-4D97-AF65-F5344CB8AC3E}">
        <p14:creationId xmlns:p14="http://schemas.microsoft.com/office/powerpoint/2010/main" val="17717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3833396"/>
          </a:xfrm>
        </p:spPr>
        <p:txBody>
          <a:bodyPr/>
          <a:lstStyle/>
          <a:p>
            <a:r>
              <a:rPr lang="ru-RU" b="1" dirty="0" smtClean="0"/>
              <a:t>Под таким девизом в  2016 году </a:t>
            </a:r>
            <a:br>
              <a:rPr lang="ru-RU" b="1" dirty="0" smtClean="0"/>
            </a:br>
            <a:r>
              <a:rPr lang="ru-RU" b="1" dirty="0" smtClean="0"/>
              <a:t>пройдет Всероссийская сельскохозяйственная перепись.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824243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И наш </a:t>
            </a:r>
            <a:r>
              <a:rPr lang="ru-RU" sz="3200" b="1" dirty="0" err="1" smtClean="0"/>
              <a:t>Куйтунский</a:t>
            </a:r>
            <a:r>
              <a:rPr lang="ru-RU" sz="3200" b="1" dirty="0" smtClean="0"/>
              <a:t> район тоже не будет исключением, который входит в субъект Российской Федерации, Иркутскую область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144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И у нас есть грамота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556792"/>
            <a:ext cx="7272807" cy="5040559"/>
          </a:xfrm>
        </p:spPr>
      </p:pic>
    </p:spTree>
    <p:extLst>
      <p:ext uri="{BB962C8B-B14F-4D97-AF65-F5344CB8AC3E}">
        <p14:creationId xmlns:p14="http://schemas.microsoft.com/office/powerpoint/2010/main" val="22673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 Лучший пахарь»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с. </a:t>
            </a:r>
            <a:r>
              <a:rPr lang="ru-RU" dirty="0" err="1" smtClean="0"/>
              <a:t>Барлук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806574"/>
            <a:ext cx="5976664" cy="4862785"/>
          </a:xfrm>
        </p:spPr>
      </p:pic>
    </p:spTree>
    <p:extLst>
      <p:ext uri="{BB962C8B-B14F-4D97-AF65-F5344CB8AC3E}">
        <p14:creationId xmlns:p14="http://schemas.microsoft.com/office/powerpoint/2010/main" val="14492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Этот трактор сильный очень,</a:t>
            </a:r>
            <a:br>
              <a:rPr lang="ru-RU" b="1" dirty="0"/>
            </a:br>
            <a:r>
              <a:rPr lang="ru-RU" b="1" dirty="0"/>
              <a:t>Не боится ям и кочек.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806574"/>
            <a:ext cx="7416823" cy="4790777"/>
          </a:xfrm>
        </p:spPr>
      </p:pic>
    </p:spTree>
    <p:extLst>
      <p:ext uri="{BB962C8B-B14F-4D97-AF65-F5344CB8AC3E}">
        <p14:creationId xmlns:p14="http://schemas.microsoft.com/office/powerpoint/2010/main" val="26450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75724"/>
            <a:ext cx="7739019" cy="924475"/>
          </a:xfrm>
        </p:spPr>
        <p:txBody>
          <a:bodyPr/>
          <a:lstStyle/>
          <a:p>
            <a:r>
              <a:rPr lang="ru-RU" b="1" dirty="0" smtClean="0"/>
              <a:t>  Пашет </a:t>
            </a:r>
            <a:r>
              <a:rPr lang="ru-RU" b="1" dirty="0"/>
              <a:t>поле трактор быстрый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12776"/>
            <a:ext cx="7560839" cy="5256583"/>
          </a:xfrm>
        </p:spPr>
      </p:pic>
    </p:spTree>
    <p:extLst>
      <p:ext uri="{BB962C8B-B14F-4D97-AF65-F5344CB8AC3E}">
        <p14:creationId xmlns:p14="http://schemas.microsoft.com/office/powerpoint/2010/main" val="17362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4"/>
            <a:ext cx="7125113" cy="1195535"/>
          </a:xfrm>
        </p:spPr>
        <p:txBody>
          <a:bodyPr/>
          <a:lstStyle/>
          <a:p>
            <a:r>
              <a:rPr lang="ru-RU" sz="1800" dirty="0" smtClean="0"/>
              <a:t>                </a:t>
            </a:r>
            <a:r>
              <a:rPr lang="ru-RU" sz="1800" b="1" dirty="0" smtClean="0"/>
              <a:t>Тракториста </a:t>
            </a:r>
            <a:r>
              <a:rPr lang="ru-RU" sz="1800" b="1" dirty="0"/>
              <a:t>круглый год</a:t>
            </a:r>
            <a:br>
              <a:rPr lang="ru-RU" sz="1800" b="1" dirty="0"/>
            </a:br>
            <a:r>
              <a:rPr lang="ru-RU" sz="1800" b="1" dirty="0" smtClean="0"/>
              <a:t>                На </a:t>
            </a:r>
            <a:r>
              <a:rPr lang="ru-RU" sz="1800" b="1" dirty="0"/>
              <a:t>селе работа ждёт.</a:t>
            </a:r>
            <a:br>
              <a:rPr lang="ru-RU" sz="1800" b="1" dirty="0"/>
            </a:br>
            <a:r>
              <a:rPr lang="ru-RU" sz="1800" b="1" dirty="0" smtClean="0"/>
              <a:t>                В </a:t>
            </a:r>
            <a:r>
              <a:rPr lang="ru-RU" sz="1800" b="1" dirty="0"/>
              <a:t>бездорожье он пройдёт,</a:t>
            </a:r>
            <a:br>
              <a:rPr lang="ru-RU" sz="1800" b="1" dirty="0"/>
            </a:br>
            <a:r>
              <a:rPr lang="ru-RU" sz="1800" b="1" dirty="0" smtClean="0"/>
              <a:t>                Вспашку </a:t>
            </a:r>
            <a:r>
              <a:rPr lang="ru-RU" sz="1800" b="1" dirty="0"/>
              <a:t>он произведёт</a:t>
            </a:r>
            <a:r>
              <a:rPr lang="ru-RU" sz="18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628800"/>
            <a:ext cx="7776864" cy="5112567"/>
          </a:xfrm>
        </p:spPr>
      </p:pic>
    </p:spTree>
    <p:extLst>
      <p:ext uri="{BB962C8B-B14F-4D97-AF65-F5344CB8AC3E}">
        <p14:creationId xmlns:p14="http://schemas.microsoft.com/office/powerpoint/2010/main" val="33978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75724"/>
            <a:ext cx="7704856" cy="924475"/>
          </a:xfrm>
        </p:spPr>
        <p:txBody>
          <a:bodyPr/>
          <a:lstStyle/>
          <a:p>
            <a:r>
              <a:rPr lang="ru-RU" sz="1800" b="1" dirty="0" smtClean="0"/>
              <a:t>Напутствие мэра </a:t>
            </a:r>
            <a:r>
              <a:rPr lang="ru-RU" sz="1800" b="1" dirty="0" err="1" smtClean="0"/>
              <a:t>Куйтунского</a:t>
            </a:r>
            <a:r>
              <a:rPr lang="ru-RU" sz="1800" b="1" dirty="0" smtClean="0"/>
              <a:t> района  </a:t>
            </a:r>
            <a:r>
              <a:rPr lang="ru-RU" sz="1800" b="1" dirty="0" err="1" smtClean="0"/>
              <a:t>А.И.Полонина</a:t>
            </a:r>
            <a:endParaRPr lang="ru-RU" sz="1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151641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       Вам хлеб да соль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390245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Замер  пашни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484784"/>
            <a:ext cx="7632847" cy="5112567"/>
          </a:xfrm>
        </p:spPr>
      </p:pic>
    </p:spTree>
    <p:extLst>
      <p:ext uri="{BB962C8B-B14F-4D97-AF65-F5344CB8AC3E}">
        <p14:creationId xmlns:p14="http://schemas.microsoft.com/office/powerpoint/2010/main" val="113037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                СОРЕВНОВАНИЯ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12776"/>
            <a:ext cx="7560839" cy="5328591"/>
          </a:xfrm>
        </p:spPr>
      </p:pic>
    </p:spTree>
    <p:extLst>
      <p:ext uri="{BB962C8B-B14F-4D97-AF65-F5344CB8AC3E}">
        <p14:creationId xmlns:p14="http://schemas.microsoft.com/office/powerpoint/2010/main" val="4707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75724"/>
            <a:ext cx="7992888" cy="924475"/>
          </a:xfrm>
        </p:spPr>
        <p:txBody>
          <a:bodyPr/>
          <a:lstStyle/>
          <a:p>
            <a:r>
              <a:rPr lang="ru-RU" sz="2800" dirty="0" smtClean="0"/>
              <a:t>День работников сельского хозяйства                             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12776"/>
            <a:ext cx="7560840" cy="5040559"/>
          </a:xfrm>
        </p:spPr>
      </p:pic>
    </p:spTree>
    <p:extLst>
      <p:ext uri="{BB962C8B-B14F-4D97-AF65-F5344CB8AC3E}">
        <p14:creationId xmlns:p14="http://schemas.microsoft.com/office/powerpoint/2010/main" val="294744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1609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88640"/>
            <a:ext cx="6624736" cy="6669360"/>
          </a:xfrm>
        </p:spPr>
      </p:pic>
    </p:spTree>
    <p:extLst>
      <p:ext uri="{BB962C8B-B14F-4D97-AF65-F5344CB8AC3E}">
        <p14:creationId xmlns:p14="http://schemas.microsoft.com/office/powerpoint/2010/main" val="211752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Хлеб всему голова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12776"/>
            <a:ext cx="7704856" cy="5184575"/>
          </a:xfrm>
        </p:spPr>
      </p:pic>
    </p:spTree>
    <p:extLst>
      <p:ext uri="{BB962C8B-B14F-4D97-AF65-F5344CB8AC3E}">
        <p14:creationId xmlns:p14="http://schemas.microsoft.com/office/powerpoint/2010/main" val="2004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Глава </a:t>
            </a:r>
            <a:r>
              <a:rPr lang="ru-RU" dirty="0" err="1" smtClean="0"/>
              <a:t>Куйтунского</a:t>
            </a:r>
            <a:r>
              <a:rPr lang="ru-RU" dirty="0" smtClean="0"/>
              <a:t> городского    поселения </a:t>
            </a:r>
            <a:r>
              <a:rPr lang="ru-RU" dirty="0" err="1" smtClean="0"/>
              <a:t>Манух</a:t>
            </a:r>
            <a:r>
              <a:rPr lang="ru-RU" dirty="0" smtClean="0"/>
              <a:t> ГА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806574"/>
            <a:ext cx="7776864" cy="4718769"/>
          </a:xfrm>
        </p:spPr>
      </p:pic>
    </p:spTree>
    <p:extLst>
      <p:ext uri="{BB962C8B-B14F-4D97-AF65-F5344CB8AC3E}">
        <p14:creationId xmlns:p14="http://schemas.microsoft.com/office/powerpoint/2010/main" val="33787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Барлукское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84784"/>
            <a:ext cx="7920880" cy="5112568"/>
          </a:xfrm>
        </p:spPr>
      </p:pic>
    </p:spTree>
    <p:extLst>
      <p:ext uri="{BB962C8B-B14F-4D97-AF65-F5344CB8AC3E}">
        <p14:creationId xmlns:p14="http://schemas.microsoft.com/office/powerpoint/2010/main" val="35551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Андрюшинское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628800"/>
            <a:ext cx="7560840" cy="5040559"/>
          </a:xfrm>
        </p:spPr>
      </p:pic>
    </p:spTree>
    <p:extLst>
      <p:ext uri="{BB962C8B-B14F-4D97-AF65-F5344CB8AC3E}">
        <p14:creationId xmlns:p14="http://schemas.microsoft.com/office/powerpoint/2010/main" val="5242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КФХ Воздвиженская АЕ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84784"/>
            <a:ext cx="7632848" cy="5040560"/>
          </a:xfrm>
        </p:spPr>
      </p:pic>
    </p:spTree>
    <p:extLst>
      <p:ext uri="{BB962C8B-B14F-4D97-AF65-F5344CB8AC3E}">
        <p14:creationId xmlns:p14="http://schemas.microsoft.com/office/powerpoint/2010/main" val="11765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Чем богаты , тем и рады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12776"/>
            <a:ext cx="7992888" cy="5184575"/>
          </a:xfrm>
        </p:spPr>
      </p:pic>
    </p:spTree>
    <p:extLst>
      <p:ext uri="{BB962C8B-B14F-4D97-AF65-F5344CB8AC3E}">
        <p14:creationId xmlns:p14="http://schemas.microsoft.com/office/powerpoint/2010/main" val="10902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Усть</a:t>
            </a:r>
            <a:r>
              <a:rPr lang="ru-RU" dirty="0" smtClean="0"/>
              <a:t> </a:t>
            </a:r>
            <a:r>
              <a:rPr lang="ru-RU" dirty="0" err="1" smtClean="0"/>
              <a:t>Кадинское</a:t>
            </a:r>
            <a:r>
              <a:rPr lang="ru-RU" dirty="0" smtClean="0"/>
              <a:t> сельское поселение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806574"/>
            <a:ext cx="8064896" cy="4790777"/>
          </a:xfrm>
        </p:spPr>
      </p:pic>
    </p:spTree>
    <p:extLst>
      <p:ext uri="{BB962C8B-B14F-4D97-AF65-F5344CB8AC3E}">
        <p14:creationId xmlns:p14="http://schemas.microsoft.com/office/powerpoint/2010/main" val="25302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Вот он Хлебушек душистый,</a:t>
            </a:r>
            <a:br>
              <a:rPr lang="ru-RU" dirty="0"/>
            </a:br>
            <a:r>
              <a:rPr lang="ru-RU" dirty="0"/>
              <a:t>Вт он теплый, золотистый.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806574"/>
            <a:ext cx="7560840" cy="4862785"/>
          </a:xfrm>
        </p:spPr>
      </p:pic>
    </p:spTree>
    <p:extLst>
      <p:ext uri="{BB962C8B-B14F-4D97-AF65-F5344CB8AC3E}">
        <p14:creationId xmlns:p14="http://schemas.microsoft.com/office/powerpoint/2010/main" val="217076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08912" cy="924475"/>
          </a:xfrm>
        </p:spPr>
        <p:txBody>
          <a:bodyPr/>
          <a:lstStyle/>
          <a:p>
            <a:r>
              <a:rPr lang="ru-RU" sz="2000" b="1" dirty="0" err="1"/>
              <a:t>Нестерович</a:t>
            </a:r>
            <a:r>
              <a:rPr lang="ru-RU" sz="2000" b="1" dirty="0"/>
              <a:t> Геннадий </a:t>
            </a:r>
            <a:r>
              <a:rPr lang="ru-RU" sz="2000" b="1" dirty="0" smtClean="0"/>
              <a:t>Николаевич, депутат Законодательного собрания Иркутской области, Воронин Владимир Иванович, руководитель ООО «Майское»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806574"/>
            <a:ext cx="7272808" cy="4790777"/>
          </a:xfrm>
        </p:spPr>
      </p:pic>
    </p:spTree>
    <p:extLst>
      <p:ext uri="{BB962C8B-B14F-4D97-AF65-F5344CB8AC3E}">
        <p14:creationId xmlns:p14="http://schemas.microsoft.com/office/powerpoint/2010/main" val="42324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75724"/>
            <a:ext cx="8929718" cy="924475"/>
          </a:xfrm>
        </p:spPr>
        <p:txBody>
          <a:bodyPr/>
          <a:lstStyle/>
          <a:p>
            <a:r>
              <a:rPr lang="ru-RU" sz="2000" b="1" dirty="0" smtClean="0"/>
              <a:t>Подьячих ЮП. </a:t>
            </a:r>
            <a:r>
              <a:rPr lang="ru-RU" sz="2000" b="1" dirty="0" err="1" smtClean="0"/>
              <a:t>Полонин</a:t>
            </a:r>
            <a:r>
              <a:rPr lang="ru-RU" sz="2000" b="1" dirty="0" smtClean="0"/>
              <a:t> АИ. </a:t>
            </a:r>
            <a:r>
              <a:rPr lang="ru-RU" sz="2000" b="1" dirty="0" err="1" smtClean="0"/>
              <a:t>Бородавкин</a:t>
            </a:r>
            <a:r>
              <a:rPr lang="ru-RU" sz="2000" b="1" dirty="0" smtClean="0"/>
              <a:t> АН.</a:t>
            </a:r>
            <a:br>
              <a:rPr lang="ru-RU" sz="2000" b="1" dirty="0" smtClean="0"/>
            </a:br>
            <a:r>
              <a:rPr lang="ru-RU" sz="2000" b="1" dirty="0" err="1" smtClean="0"/>
              <a:t>Нестерович</a:t>
            </a:r>
            <a:r>
              <a:rPr lang="ru-RU" sz="2000" b="1" dirty="0" smtClean="0"/>
              <a:t> ГН. 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806574"/>
            <a:ext cx="7920880" cy="4574753"/>
          </a:xfrm>
        </p:spPr>
      </p:pic>
    </p:spTree>
    <p:extLst>
      <p:ext uri="{BB962C8B-B14F-4D97-AF65-F5344CB8AC3E}">
        <p14:creationId xmlns:p14="http://schemas.microsoft.com/office/powerpoint/2010/main" val="412671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125113" cy="924475"/>
          </a:xfrm>
        </p:spPr>
        <p:txBody>
          <a:bodyPr/>
          <a:lstStyle/>
          <a:p>
            <a:r>
              <a:rPr lang="ru-RU" sz="2400" dirty="0" smtClean="0"/>
              <a:t>            ВНИМАНИЕ – МАЛЫМ ФОРМАМ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7" y="1340768"/>
            <a:ext cx="7090947" cy="5256584"/>
          </a:xfrm>
        </p:spPr>
        <p:txBody>
          <a:bodyPr>
            <a:normAutofit fontScale="70000" lnSpcReduction="20000"/>
          </a:bodyPr>
          <a:lstStyle/>
          <a:p>
            <a:pPr lvl="1" algn="just"/>
            <a:r>
              <a:rPr lang="ru-RU" sz="2400" b="1" dirty="0" smtClean="0"/>
              <a:t>Сельское хозяйство нуждается в поддержке. Особого внимания требуют представители малого бизнеса. В иркутской области действует программа поддержки начинающих фермеров, которые могут получить безвозвратно 1.5 млн. рублей. За три года создано 239 фермерских хозяйств , получивших на свое становление в общей сложности 370 млн. рублей. Кроме того, действуют гранты на создание животноводческих ферм.</a:t>
            </a:r>
          </a:p>
          <a:p>
            <a:pPr lvl="1" algn="just"/>
            <a:r>
              <a:rPr lang="ru-RU" sz="2400" b="1" dirty="0" smtClean="0"/>
              <a:t>Планируется увеличить объем господдержки на селе. В частности, предполагается помощь в оплате банковских ставок, субсидирование затрат на строительство овощехранилищ, организациям потребкооперации на закуп молока и мяса у населения, расширение перечня сельхозпродукции, за производство  которой можно получить субсидию.</a:t>
            </a:r>
          </a:p>
          <a:p>
            <a:pPr lvl="1" algn="just"/>
            <a:r>
              <a:rPr lang="ru-RU" sz="2400" b="1" dirty="0" smtClean="0"/>
              <a:t>Но это «точечная» помощь, она коснется не всех.</a:t>
            </a:r>
          </a:p>
          <a:p>
            <a:pPr lvl="1"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483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25113" cy="924475"/>
          </a:xfrm>
        </p:spPr>
        <p:txBody>
          <a:bodyPr/>
          <a:lstStyle/>
          <a:p>
            <a:r>
              <a:rPr lang="ru-RU" sz="2000" b="1" dirty="0"/>
              <a:t>С детства мы любим колбаску молочную,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Сосиски, сардельки, котлетки из мяса.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806574"/>
            <a:ext cx="7560840" cy="4790777"/>
          </a:xfrm>
        </p:spPr>
      </p:pic>
    </p:spTree>
    <p:extLst>
      <p:ext uri="{BB962C8B-B14F-4D97-AF65-F5344CB8AC3E}">
        <p14:creationId xmlns:p14="http://schemas.microsoft.com/office/powerpoint/2010/main" val="35406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Саянский бройлер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84784"/>
            <a:ext cx="7560840" cy="4896544"/>
          </a:xfrm>
        </p:spPr>
      </p:pic>
    </p:spTree>
    <p:extLst>
      <p:ext uri="{BB962C8B-B14F-4D97-AF65-F5344CB8AC3E}">
        <p14:creationId xmlns:p14="http://schemas.microsoft.com/office/powerpoint/2010/main" val="208080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Чудесная булочка, только из печки</a:t>
            </a:r>
            <a:br>
              <a:rPr lang="ru-RU" sz="2000" b="1" dirty="0"/>
            </a:br>
            <a:r>
              <a:rPr lang="ru-RU" sz="2000" b="1" dirty="0"/>
              <a:t>Такой аромат источает </a:t>
            </a:r>
            <a:r>
              <a:rPr lang="ru-RU" sz="2000" b="1" dirty="0" smtClean="0"/>
              <a:t>душистый. 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556792"/>
            <a:ext cx="7488832" cy="4896543"/>
          </a:xfrm>
        </p:spPr>
      </p:pic>
    </p:spTree>
    <p:extLst>
      <p:ext uri="{BB962C8B-B14F-4D97-AF65-F5344CB8AC3E}">
        <p14:creationId xmlns:p14="http://schemas.microsoft.com/office/powerpoint/2010/main" val="24549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125113" cy="1267543"/>
          </a:xfrm>
        </p:spPr>
        <p:txBody>
          <a:bodyPr/>
          <a:lstStyle/>
          <a:p>
            <a:r>
              <a:rPr lang="ru-RU" sz="1800" b="1" dirty="0" smtClean="0"/>
              <a:t>                        Я </a:t>
            </a:r>
            <a:r>
              <a:rPr lang="ru-RU" sz="1800" b="1" dirty="0"/>
              <a:t>верю - сало будет</a:t>
            </a:r>
            <a:r>
              <a:rPr lang="ru-RU" sz="1800" b="1" dirty="0" smtClean="0"/>
              <a:t>!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                        Я </a:t>
            </a:r>
            <a:r>
              <a:rPr lang="ru-RU" sz="1800" b="1" dirty="0"/>
              <a:t>знаю - сало есть!</a:t>
            </a:r>
            <a:br>
              <a:rPr lang="ru-RU" sz="1800" b="1" dirty="0"/>
            </a:br>
            <a:r>
              <a:rPr lang="ru-RU" sz="1800" b="1" dirty="0" smtClean="0"/>
              <a:t>                        Несут </a:t>
            </a:r>
            <a:r>
              <a:rPr lang="ru-RU" sz="1800" b="1" dirty="0"/>
              <a:t>его на блюде,</a:t>
            </a:r>
            <a:br>
              <a:rPr lang="ru-RU" sz="1800" b="1" dirty="0"/>
            </a:br>
            <a:r>
              <a:rPr lang="ru-RU" sz="1800" b="1" dirty="0" smtClean="0"/>
              <a:t>                        И этих блюд не </a:t>
            </a:r>
            <a:r>
              <a:rPr lang="ru-RU" sz="1800" b="1" dirty="0"/>
              <a:t>счесть</a:t>
            </a:r>
            <a:r>
              <a:rPr lang="ru-RU" sz="1800" dirty="0"/>
              <a:t>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772816"/>
            <a:ext cx="7560840" cy="4824536"/>
          </a:xfrm>
        </p:spPr>
      </p:pic>
    </p:spTree>
    <p:extLst>
      <p:ext uri="{BB962C8B-B14F-4D97-AF65-F5344CB8AC3E}">
        <p14:creationId xmlns:p14="http://schemas.microsoft.com/office/powerpoint/2010/main" val="297651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    Иркутское сельское поселение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84784"/>
            <a:ext cx="7488832" cy="5040559"/>
          </a:xfrm>
        </p:spPr>
      </p:pic>
    </p:spTree>
    <p:extLst>
      <p:ext uri="{BB962C8B-B14F-4D97-AF65-F5344CB8AC3E}">
        <p14:creationId xmlns:p14="http://schemas.microsoft.com/office/powerpoint/2010/main" val="14705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Хлеб – всему голова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484784"/>
            <a:ext cx="7272808" cy="4968551"/>
          </a:xfrm>
        </p:spPr>
      </p:pic>
    </p:spTree>
    <p:extLst>
      <p:ext uri="{BB962C8B-B14F-4D97-AF65-F5344CB8AC3E}">
        <p14:creationId xmlns:p14="http://schemas.microsoft.com/office/powerpoint/2010/main" val="127802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14291"/>
            <a:ext cx="7125113" cy="1214446"/>
          </a:xfrm>
        </p:spPr>
        <p:txBody>
          <a:bodyPr/>
          <a:lstStyle/>
          <a:p>
            <a:r>
              <a:rPr lang="ru-RU" b="1" dirty="0" smtClean="0"/>
              <a:t>   </a:t>
            </a:r>
            <a:r>
              <a:rPr lang="ru-RU" sz="2400" b="1" dirty="0" smtClean="0"/>
              <a:t>Иркутское сельское поселение</a:t>
            </a:r>
            <a:br>
              <a:rPr lang="ru-RU" sz="2400" b="1" dirty="0" smtClean="0"/>
            </a:br>
            <a:r>
              <a:rPr lang="ru-RU" sz="2400" b="1" dirty="0" smtClean="0"/>
              <a:t>          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556792"/>
            <a:ext cx="7272808" cy="4968551"/>
          </a:xfrm>
        </p:spPr>
      </p:pic>
    </p:spTree>
    <p:extLst>
      <p:ext uri="{BB962C8B-B14F-4D97-AF65-F5344CB8AC3E}">
        <p14:creationId xmlns:p14="http://schemas.microsoft.com/office/powerpoint/2010/main" val="18585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8424936" cy="924475"/>
          </a:xfrm>
        </p:spPr>
        <p:txBody>
          <a:bodyPr/>
          <a:lstStyle/>
          <a:p>
            <a:r>
              <a:rPr lang="ru-RU" sz="2400" b="1" dirty="0" smtClean="0"/>
              <a:t>     Сельскохозяйственная ярмарка </a:t>
            </a:r>
            <a:r>
              <a:rPr lang="ru-RU" sz="2400" b="1" dirty="0" err="1" smtClean="0"/>
              <a:t>рп</a:t>
            </a:r>
            <a:r>
              <a:rPr lang="ru-RU" sz="2400" b="1" dirty="0" smtClean="0"/>
              <a:t>. Куйтун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806574"/>
            <a:ext cx="7416824" cy="4790777"/>
          </a:xfrm>
        </p:spPr>
      </p:pic>
    </p:spTree>
    <p:extLst>
      <p:ext uri="{BB962C8B-B14F-4D97-AF65-F5344CB8AC3E}">
        <p14:creationId xmlns:p14="http://schemas.microsoft.com/office/powerpoint/2010/main" val="9801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  </a:t>
            </a:r>
            <a:r>
              <a:rPr lang="ru-RU" sz="2800" dirty="0" err="1" smtClean="0"/>
              <a:t>Харикское</a:t>
            </a:r>
            <a:r>
              <a:rPr lang="ru-RU" sz="2800" dirty="0" smtClean="0"/>
              <a:t> сельское поселение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484784"/>
            <a:ext cx="7560840" cy="4896543"/>
          </a:xfrm>
        </p:spPr>
      </p:pic>
    </p:spTree>
    <p:extLst>
      <p:ext uri="{BB962C8B-B14F-4D97-AF65-F5344CB8AC3E}">
        <p14:creationId xmlns:p14="http://schemas.microsoft.com/office/powerpoint/2010/main" val="115863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/>
              <a:t>                     Хлеб </a:t>
            </a:r>
            <a:r>
              <a:rPr lang="ru-RU" sz="1600" b="1" dirty="0"/>
              <a:t>ржаной, батоны, булки</a:t>
            </a:r>
            <a:br>
              <a:rPr lang="ru-RU" sz="1600" b="1" dirty="0"/>
            </a:br>
            <a:r>
              <a:rPr lang="ru-RU" sz="1600" b="1" dirty="0" smtClean="0"/>
              <a:t>                     Не </a:t>
            </a:r>
            <a:r>
              <a:rPr lang="ru-RU" sz="1600" b="1" dirty="0"/>
              <a:t>добудешь на прогулке.</a:t>
            </a:r>
            <a:br>
              <a:rPr lang="ru-RU" sz="1600" b="1" dirty="0"/>
            </a:br>
            <a:r>
              <a:rPr lang="ru-RU" sz="1600" b="1" dirty="0" smtClean="0"/>
              <a:t>                     Люди </a:t>
            </a:r>
            <a:r>
              <a:rPr lang="ru-RU" sz="1600" b="1" dirty="0"/>
              <a:t>хлеб в полях лелеют,</a:t>
            </a:r>
            <a:br>
              <a:rPr lang="ru-RU" sz="1600" b="1" dirty="0"/>
            </a:br>
            <a:r>
              <a:rPr lang="ru-RU" sz="1600" b="1" dirty="0" smtClean="0"/>
              <a:t>                     Сил </a:t>
            </a:r>
            <a:r>
              <a:rPr lang="ru-RU" sz="1600" b="1" dirty="0"/>
              <a:t>для хлеба не жалеют</a:t>
            </a:r>
            <a:r>
              <a:rPr lang="ru-RU" sz="16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806574"/>
            <a:ext cx="8001056" cy="4408507"/>
          </a:xfrm>
        </p:spPr>
      </p:pic>
    </p:spTree>
    <p:extLst>
      <p:ext uri="{BB962C8B-B14F-4D97-AF65-F5344CB8AC3E}">
        <p14:creationId xmlns:p14="http://schemas.microsoft.com/office/powerpoint/2010/main" val="1331690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928671"/>
            <a:ext cx="7125112" cy="493012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Пока для мелких производителей дорога к рынкам сбыта не усеяна розами. Из за трудностей сбыта уровень товарности продукции фермеров и личных хозяйств населения далек от их потенциальных возможностей. ВСХП – 2006 года показала, что лишь треть фермерских хозяйств поставляли  на продажу зерно, 40% продавали скот и птицу.</a:t>
            </a:r>
          </a:p>
          <a:p>
            <a:r>
              <a:rPr lang="ru-RU" sz="2000" b="1" dirty="0" smtClean="0"/>
              <a:t>Сельское население занимается в основном само обеспечением, лишь небольшая часть личных хозяйств до 5% продает излишки урожая или животноводческой продукции.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32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75724"/>
            <a:ext cx="8280920" cy="924475"/>
          </a:xfrm>
        </p:spPr>
        <p:txBody>
          <a:bodyPr/>
          <a:lstStyle/>
          <a:p>
            <a:r>
              <a:rPr lang="ru-RU" sz="2000" b="1" dirty="0"/>
              <a:t>Радо солнцу </a:t>
            </a:r>
            <a:r>
              <a:rPr lang="ru-RU" sz="2000" b="1" dirty="0" smtClean="0"/>
              <a:t>Небушко, </a:t>
            </a:r>
            <a:r>
              <a:rPr lang="ru-RU" sz="2000" b="1" dirty="0"/>
              <a:t>полюшко подсолнушку.</a:t>
            </a:r>
            <a:br>
              <a:rPr lang="ru-RU" sz="2000" b="1" dirty="0"/>
            </a:br>
            <a:r>
              <a:rPr lang="ru-RU" sz="2000" b="1" dirty="0"/>
              <a:t>Рада скатерть хлебушку: он на ней как солнышко</a:t>
            </a:r>
            <a:r>
              <a:rPr lang="ru-RU" sz="18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806574"/>
            <a:ext cx="7560840" cy="4718769"/>
          </a:xfrm>
        </p:spPr>
      </p:pic>
    </p:spTree>
    <p:extLst>
      <p:ext uri="{BB962C8B-B14F-4D97-AF65-F5344CB8AC3E}">
        <p14:creationId xmlns:p14="http://schemas.microsoft.com/office/powerpoint/2010/main" val="25978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8712968" cy="1080120"/>
          </a:xfrm>
        </p:spPr>
        <p:txBody>
          <a:bodyPr/>
          <a:lstStyle/>
          <a:p>
            <a:r>
              <a:rPr lang="ru-RU" sz="2400" b="1" dirty="0"/>
              <a:t>Обед без варенья – все деньги на ветер,</a:t>
            </a:r>
            <a:br>
              <a:rPr lang="ru-RU" sz="2400" b="1" dirty="0"/>
            </a:br>
            <a:r>
              <a:rPr lang="ru-RU" sz="2400" b="1" dirty="0"/>
              <a:t>Пусть с банкой варенья нас радостно встретят</a:t>
            </a:r>
            <a:r>
              <a:rPr lang="ru-RU" sz="1800" dirty="0"/>
              <a:t>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12776"/>
            <a:ext cx="7776864" cy="5112568"/>
          </a:xfrm>
        </p:spPr>
      </p:pic>
    </p:spTree>
    <p:extLst>
      <p:ext uri="{BB962C8B-B14F-4D97-AF65-F5344CB8AC3E}">
        <p14:creationId xmlns:p14="http://schemas.microsoft.com/office/powerpoint/2010/main" val="36320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1428531"/>
          </a:xfrm>
        </p:spPr>
        <p:txBody>
          <a:bodyPr/>
          <a:lstStyle/>
          <a:p>
            <a:r>
              <a:rPr lang="ru-RU" sz="2400" b="1" dirty="0"/>
              <a:t>Хлеб это символ благополучия, достатка. Хлеб на столе — это богатство в доме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r>
              <a:rPr lang="ru-RU" sz="2400" b="1" dirty="0" smtClean="0"/>
              <a:t>А.И. </a:t>
            </a:r>
            <a:r>
              <a:rPr lang="ru-RU" sz="2400" b="1" dirty="0" err="1" smtClean="0"/>
              <a:t>Полонин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Г.Н.Нестерович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772816"/>
            <a:ext cx="7920880" cy="4824535"/>
          </a:xfrm>
        </p:spPr>
      </p:pic>
    </p:spTree>
    <p:extLst>
      <p:ext uri="{BB962C8B-B14F-4D97-AF65-F5344CB8AC3E}">
        <p14:creationId xmlns:p14="http://schemas.microsoft.com/office/powerpoint/2010/main" val="36221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КФХ Пальчик АП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12776"/>
            <a:ext cx="7848872" cy="5112567"/>
          </a:xfrm>
        </p:spPr>
      </p:pic>
    </p:spTree>
    <p:extLst>
      <p:ext uri="{BB962C8B-B14F-4D97-AF65-F5344CB8AC3E}">
        <p14:creationId xmlns:p14="http://schemas.microsoft.com/office/powerpoint/2010/main" val="164676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ИП </a:t>
            </a:r>
            <a:r>
              <a:rPr lang="ru-RU" dirty="0" err="1" smtClean="0"/>
              <a:t>Судникович</a:t>
            </a:r>
            <a:r>
              <a:rPr lang="ru-RU" dirty="0" smtClean="0"/>
              <a:t>  Н.М.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484784"/>
            <a:ext cx="7704856" cy="5040559"/>
          </a:xfrm>
        </p:spPr>
      </p:pic>
    </p:spTree>
    <p:extLst>
      <p:ext uri="{BB962C8B-B14F-4D97-AF65-F5344CB8AC3E}">
        <p14:creationId xmlns:p14="http://schemas.microsoft.com/office/powerpoint/2010/main" val="78363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/>
              <a:t>Начальник управления сельского  хозяйства администрации МО Куйтунский  район Терехов С.А.</a:t>
            </a:r>
            <a:endParaRPr lang="ru-RU" sz="1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132856"/>
            <a:ext cx="6079332" cy="4052888"/>
          </a:xfrm>
        </p:spPr>
      </p:pic>
    </p:spTree>
    <p:extLst>
      <p:ext uri="{BB962C8B-B14F-4D97-AF65-F5344CB8AC3E}">
        <p14:creationId xmlns:p14="http://schemas.microsoft.com/office/powerpoint/2010/main" val="18693707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8496944" cy="924475"/>
          </a:xfrm>
        </p:spPr>
        <p:txBody>
          <a:bodyPr/>
          <a:lstStyle/>
          <a:p>
            <a:r>
              <a:rPr lang="ru-RU" sz="2400" b="1" dirty="0" smtClean="0"/>
              <a:t>Принимает поздравления Воздвиженская А.Е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12776"/>
            <a:ext cx="7776864" cy="5112568"/>
          </a:xfrm>
        </p:spPr>
      </p:pic>
    </p:spTree>
    <p:extLst>
      <p:ext uri="{BB962C8B-B14F-4D97-AF65-F5344CB8AC3E}">
        <p14:creationId xmlns:p14="http://schemas.microsoft.com/office/powerpoint/2010/main" val="4794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Спасибо за работу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412776"/>
            <a:ext cx="7560840" cy="5112567"/>
          </a:xfrm>
        </p:spPr>
      </p:pic>
    </p:spTree>
    <p:extLst>
      <p:ext uri="{BB962C8B-B14F-4D97-AF65-F5344CB8AC3E}">
        <p14:creationId xmlns:p14="http://schemas.microsoft.com/office/powerpoint/2010/main" val="323127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1555575"/>
          </a:xfrm>
        </p:spPr>
        <p:txBody>
          <a:bodyPr/>
          <a:lstStyle/>
          <a:p>
            <a:r>
              <a:rPr lang="ru-RU" sz="1600" dirty="0" smtClean="0"/>
              <a:t>        </a:t>
            </a:r>
            <a:r>
              <a:rPr lang="ru-RU" sz="1600" b="1" dirty="0" smtClean="0"/>
              <a:t>Сегодня </a:t>
            </a:r>
            <a:r>
              <a:rPr lang="ru-RU" sz="1600" b="1" dirty="0"/>
              <a:t>праздник тех, кто пашет землю,</a:t>
            </a:r>
            <a:br>
              <a:rPr lang="ru-RU" sz="1600" b="1" dirty="0"/>
            </a:br>
            <a:r>
              <a:rPr lang="ru-RU" sz="1600" b="1" dirty="0" smtClean="0"/>
              <a:t>        И </a:t>
            </a:r>
            <a:r>
              <a:rPr lang="ru-RU" sz="1600" b="1" dirty="0"/>
              <a:t>тех, кто кормит наш большой народ. </a:t>
            </a:r>
            <a:br>
              <a:rPr lang="ru-RU" sz="1600" b="1" dirty="0"/>
            </a:br>
            <a:r>
              <a:rPr lang="ru-RU" sz="1600" b="1" dirty="0" smtClean="0"/>
              <a:t>        Пусть </a:t>
            </a:r>
            <a:r>
              <a:rPr lang="ru-RU" sz="1600" b="1" dirty="0"/>
              <a:t>жизнь будет счастливой полосою</a:t>
            </a:r>
            <a:br>
              <a:rPr lang="ru-RU" sz="1600" b="1" dirty="0"/>
            </a:br>
            <a:r>
              <a:rPr lang="ru-RU" sz="1600" b="1" dirty="0" smtClean="0"/>
              <a:t>        Все </a:t>
            </a:r>
            <a:r>
              <a:rPr lang="ru-RU" sz="1600" b="1" dirty="0"/>
              <a:t>будет хорошо из года в год.</a:t>
            </a:r>
            <a:br>
              <a:rPr lang="ru-RU" sz="1600" b="1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1285860"/>
            <a:ext cx="7429552" cy="4929222"/>
          </a:xfrm>
        </p:spPr>
      </p:pic>
    </p:spTree>
    <p:extLst>
      <p:ext uri="{BB962C8B-B14F-4D97-AF65-F5344CB8AC3E}">
        <p14:creationId xmlns:p14="http://schemas.microsoft.com/office/powerpoint/2010/main" val="23787169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1339551"/>
          </a:xfrm>
        </p:spPr>
        <p:txBody>
          <a:bodyPr/>
          <a:lstStyle/>
          <a:p>
            <a:r>
              <a:rPr lang="ru-RU" sz="1600" b="1" dirty="0" smtClean="0"/>
              <a:t>            </a:t>
            </a:r>
            <a:r>
              <a:rPr lang="ru-RU" sz="2400" b="1" dirty="0" smtClean="0"/>
              <a:t>Поздравляем </a:t>
            </a:r>
            <a:r>
              <a:rPr lang="ru-RU" sz="2400" b="1" dirty="0"/>
              <a:t>мы сегодня торжественно,</a:t>
            </a:r>
            <a:br>
              <a:rPr lang="ru-RU" sz="2400" b="1" dirty="0"/>
            </a:br>
            <a:r>
              <a:rPr lang="ru-RU" sz="2400" b="1" dirty="0" smtClean="0"/>
              <a:t>        Всех </a:t>
            </a:r>
            <a:r>
              <a:rPr lang="ru-RU" sz="2400" b="1" dirty="0"/>
              <a:t>работников сельского хозяйства.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412776"/>
            <a:ext cx="7488832" cy="5112567"/>
          </a:xfrm>
        </p:spPr>
      </p:pic>
    </p:spTree>
    <p:extLst>
      <p:ext uri="{BB962C8B-B14F-4D97-AF65-F5344CB8AC3E}">
        <p14:creationId xmlns:p14="http://schemas.microsoft.com/office/powerpoint/2010/main" val="337095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БЕРЕГИТЕ КАДРЫ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В сентябре текущего года зарплата в крупных и средних организациях Иркутской области составляла 36355 рублей. В сельском хозяйстве-26079 рублей, на 28% ниже областного уровня. Аграрный сектор не относится к высокооплачиваемым сферам деятельности, зарплата примерно- на уровне средних заработков в здравоохранении.</a:t>
            </a:r>
          </a:p>
          <a:p>
            <a:r>
              <a:rPr lang="ru-RU" b="1" dirty="0" smtClean="0"/>
              <a:t>Для сохранения интеллектуального потенциала, закрепления молодежи на селе, необходима достойная оплата труда, развитая инфраструктура, приемлемые условия жизни.</a:t>
            </a:r>
          </a:p>
          <a:p>
            <a:r>
              <a:rPr lang="ru-RU" b="1" dirty="0" smtClean="0"/>
              <a:t>Удалось ли сохранить кадры, как изменилась структура сельских трудовых коллективов , узнаем из материалов следующей переписи в 2016 году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097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57167"/>
            <a:ext cx="8784976" cy="1000132"/>
          </a:xfrm>
        </p:spPr>
        <p:txBody>
          <a:bodyPr/>
          <a:lstStyle/>
          <a:p>
            <a:r>
              <a:rPr lang="ru-RU" sz="2000" b="1" dirty="0"/>
              <a:t>С днем сельского хозяйства мы поздравляем </a:t>
            </a:r>
            <a:r>
              <a:rPr lang="ru-RU" sz="2000" b="1" dirty="0" smtClean="0"/>
              <a:t>Вас</a:t>
            </a:r>
            <a:r>
              <a:rPr lang="ru-RU" sz="2000" b="1" dirty="0"/>
              <a:t>,</a:t>
            </a:r>
            <a:br>
              <a:rPr lang="ru-RU" sz="2000" b="1" dirty="0"/>
            </a:br>
            <a:r>
              <a:rPr lang="ru-RU" sz="2000" b="1" dirty="0"/>
              <a:t>Планы все достигнуты, и это высший класс!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84784"/>
            <a:ext cx="7848872" cy="5040560"/>
          </a:xfrm>
        </p:spPr>
      </p:pic>
    </p:spTree>
    <p:extLst>
      <p:ext uri="{BB962C8B-B14F-4D97-AF65-F5344CB8AC3E}">
        <p14:creationId xmlns:p14="http://schemas.microsoft.com/office/powerpoint/2010/main" val="24050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/>
              <a:t>Наше сельское хозяйство не подводит никогда,</a:t>
            </a:r>
            <a:br>
              <a:rPr lang="ru-RU" sz="1600" b="1" dirty="0"/>
            </a:br>
            <a:r>
              <a:rPr lang="ru-RU" sz="1600" b="1" dirty="0"/>
              <a:t>Ведь в стране аграрии работают всегда.</a:t>
            </a:r>
            <a:br>
              <a:rPr lang="ru-RU" sz="1600" b="1" dirty="0"/>
            </a:br>
            <a:r>
              <a:rPr lang="ru-RU" sz="1600" b="1" dirty="0"/>
              <a:t>И с днем сельского хозяйства хочется поздравить вас</a:t>
            </a:r>
            <a:br>
              <a:rPr lang="ru-RU" sz="1600" b="1" dirty="0"/>
            </a:br>
            <a:r>
              <a:rPr lang="ru-RU" sz="1600" b="1" dirty="0"/>
              <a:t>Заслужили честь и славу скажем дружно без прикрас!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806574"/>
            <a:ext cx="7704856" cy="4718769"/>
          </a:xfrm>
        </p:spPr>
      </p:pic>
    </p:spTree>
    <p:extLst>
      <p:ext uri="{BB962C8B-B14F-4D97-AF65-F5344CB8AC3E}">
        <p14:creationId xmlns:p14="http://schemas.microsoft.com/office/powerpoint/2010/main" val="108780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/>
              <a:t>                Работник </a:t>
            </a:r>
            <a:r>
              <a:rPr lang="ru-RU" sz="1600" b="1" dirty="0"/>
              <a:t>сельского хозяйства,</a:t>
            </a:r>
            <a:br>
              <a:rPr lang="ru-RU" sz="1600" b="1" dirty="0"/>
            </a:br>
            <a:r>
              <a:rPr lang="ru-RU" sz="1600" b="1" dirty="0" smtClean="0"/>
              <a:t>                Позволь </a:t>
            </a:r>
            <a:r>
              <a:rPr lang="ru-RU" sz="1600" b="1" dirty="0"/>
              <a:t>тебя поздравить от души!</a:t>
            </a:r>
            <a:br>
              <a:rPr lang="ru-RU" sz="1600" b="1" dirty="0"/>
            </a:br>
            <a:r>
              <a:rPr lang="ru-RU" sz="1600" b="1" dirty="0" smtClean="0"/>
              <a:t>                Добра </a:t>
            </a:r>
            <a:r>
              <a:rPr lang="ru-RU" sz="1600" b="1" dirty="0"/>
              <a:t>желаю, мира и богатства!</a:t>
            </a:r>
            <a:br>
              <a:rPr lang="ru-RU" sz="1600" b="1" dirty="0"/>
            </a:br>
            <a:r>
              <a:rPr lang="ru-RU" sz="1600" b="1" dirty="0" smtClean="0"/>
              <a:t>                Пусть </a:t>
            </a:r>
            <a:r>
              <a:rPr lang="ru-RU" sz="1600" b="1" dirty="0"/>
              <a:t>будут урожаи хороши</a:t>
            </a:r>
            <a:r>
              <a:rPr lang="ru-RU" sz="1600" dirty="0"/>
              <a:t>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806574"/>
            <a:ext cx="7416824" cy="4790777"/>
          </a:xfrm>
        </p:spPr>
      </p:pic>
    </p:spTree>
    <p:extLst>
      <p:ext uri="{BB962C8B-B14F-4D97-AF65-F5344CB8AC3E}">
        <p14:creationId xmlns:p14="http://schemas.microsoft.com/office/powerpoint/2010/main" val="21016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>             </a:t>
            </a:r>
            <a:r>
              <a:rPr lang="ru-RU" sz="1400" b="1" dirty="0" smtClean="0"/>
              <a:t>День </a:t>
            </a:r>
            <a:r>
              <a:rPr lang="ru-RU" sz="1400" b="1" dirty="0"/>
              <a:t>сельского хозяйства — осенний теплый день,</a:t>
            </a:r>
            <a:br>
              <a:rPr lang="ru-RU" sz="1400" b="1" dirty="0"/>
            </a:br>
            <a:r>
              <a:rPr lang="ru-RU" sz="1400" b="1" dirty="0" smtClean="0"/>
              <a:t>             И </a:t>
            </a:r>
            <a:r>
              <a:rPr lang="ru-RU" sz="1400" b="1" dirty="0"/>
              <a:t>всех </a:t>
            </a:r>
            <a:r>
              <a:rPr lang="ru-RU" sz="1400" b="1" dirty="0" smtClean="0"/>
              <a:t>сельхоз работников </a:t>
            </a:r>
            <a:r>
              <a:rPr lang="ru-RU" sz="1400" b="1" dirty="0"/>
              <a:t>поздравить нам не лень.</a:t>
            </a:r>
            <a:br>
              <a:rPr lang="ru-RU" sz="1400" b="1" dirty="0"/>
            </a:br>
            <a:r>
              <a:rPr lang="ru-RU" sz="1400" b="1" dirty="0" smtClean="0"/>
              <a:t>             Мы </a:t>
            </a:r>
            <a:r>
              <a:rPr lang="ru-RU" sz="1400" b="1" dirty="0"/>
              <a:t>пожелаем счастья, богатства и добра,</a:t>
            </a:r>
            <a:br>
              <a:rPr lang="ru-RU" sz="1400" b="1" dirty="0"/>
            </a:br>
            <a:r>
              <a:rPr lang="ru-RU" sz="1400" b="1" dirty="0" smtClean="0"/>
              <a:t>             И </a:t>
            </a:r>
            <a:r>
              <a:rPr lang="ru-RU" sz="1400" b="1" dirty="0"/>
              <a:t>чтобы день сегодняшний был лучше, чем вчера!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628800"/>
            <a:ext cx="7776864" cy="4968551"/>
          </a:xfrm>
        </p:spPr>
      </p:pic>
    </p:spTree>
    <p:extLst>
      <p:ext uri="{BB962C8B-B14F-4D97-AF65-F5344CB8AC3E}">
        <p14:creationId xmlns:p14="http://schemas.microsoft.com/office/powerpoint/2010/main" val="38416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             </a:t>
            </a:r>
            <a:r>
              <a:rPr lang="ru-RU" sz="1600" b="1" dirty="0" smtClean="0"/>
              <a:t>Сельское </a:t>
            </a:r>
            <a:r>
              <a:rPr lang="ru-RU" sz="1600" b="1" dirty="0"/>
              <a:t>хозяйство – труд нелегкий,</a:t>
            </a:r>
            <a:br>
              <a:rPr lang="ru-RU" sz="1600" b="1" dirty="0"/>
            </a:br>
            <a:r>
              <a:rPr lang="ru-RU" sz="1600" b="1" dirty="0" smtClean="0"/>
              <a:t>             Благороден </a:t>
            </a:r>
            <a:r>
              <a:rPr lang="ru-RU" sz="1600" b="1" dirty="0"/>
              <a:t>он, необходим!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556792"/>
            <a:ext cx="7560840" cy="4968551"/>
          </a:xfrm>
        </p:spPr>
      </p:pic>
    </p:spTree>
    <p:extLst>
      <p:ext uri="{BB962C8B-B14F-4D97-AF65-F5344CB8AC3E}">
        <p14:creationId xmlns:p14="http://schemas.microsoft.com/office/powerpoint/2010/main" val="94062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                       </a:t>
            </a:r>
            <a:r>
              <a:rPr lang="ru-RU" sz="1600" b="1" dirty="0" smtClean="0"/>
              <a:t>Сегодня </a:t>
            </a:r>
            <a:r>
              <a:rPr lang="ru-RU" sz="1600" b="1" dirty="0"/>
              <a:t>без зазнайства</a:t>
            </a:r>
            <a:br>
              <a:rPr lang="ru-RU" sz="1600" b="1" dirty="0"/>
            </a:br>
            <a:r>
              <a:rPr lang="ru-RU" sz="1600" b="1" dirty="0" smtClean="0"/>
              <a:t>                       Поздравить </a:t>
            </a:r>
            <a:r>
              <a:rPr lang="ru-RU" sz="1600" b="1" dirty="0"/>
              <a:t>мы должны</a:t>
            </a:r>
            <a:br>
              <a:rPr lang="ru-RU" sz="1600" b="1" dirty="0"/>
            </a:br>
            <a:r>
              <a:rPr lang="ru-RU" sz="1600" b="1" dirty="0" smtClean="0"/>
              <a:t>                       С </a:t>
            </a:r>
            <a:r>
              <a:rPr lang="ru-RU" sz="1600" b="1" dirty="0"/>
              <a:t>Днем сельского хозяйства</a:t>
            </a:r>
            <a:br>
              <a:rPr lang="ru-RU" sz="1600" b="1" dirty="0"/>
            </a:br>
            <a:r>
              <a:rPr lang="ru-RU" sz="1600" b="1" dirty="0" smtClean="0"/>
              <a:t>                       Снабженцев </a:t>
            </a:r>
            <a:r>
              <a:rPr lang="ru-RU" sz="1600" b="1" dirty="0"/>
              <a:t>всей страны!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700808"/>
            <a:ext cx="7560840" cy="4896543"/>
          </a:xfrm>
        </p:spPr>
      </p:pic>
    </p:spTree>
    <p:extLst>
      <p:ext uri="{BB962C8B-B14F-4D97-AF65-F5344CB8AC3E}">
        <p14:creationId xmlns:p14="http://schemas.microsoft.com/office/powerpoint/2010/main" val="192431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642918"/>
            <a:ext cx="7125112" cy="5429287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000" b="1" dirty="0"/>
              <a:t>Сельскохозяйственное производство и перерабатывающая промышленность имеют большое значение для процветания и благополучия нации. Все меняется в этом мире, правительства приходят и уходят, политические звезды восходят и гаснут на нашем небосклоне, укрупняются и растут города. А сельский труд по-прежнему необходим всем и каждому.</a:t>
            </a:r>
          </a:p>
          <a:p>
            <a:r>
              <a:rPr lang="ru-RU" sz="2000" b="1" dirty="0"/>
              <a:t>Плодами труда деревенских жителей пользуется каждый человек в нашей стране, будь он жителем огромного мегаполиса али небольшого провинциального городка. Но не всегда мы помним о том, как и где добываются все те богатства, которые мы каждый день види</a:t>
            </a:r>
            <a:r>
              <a:rPr lang="ru-RU" b="1" dirty="0"/>
              <a:t>м на своем столе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9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07361"/>
            <a:ext cx="8892480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Желаем вам терпения в труде</a:t>
            </a:r>
          </a:p>
          <a:p>
            <a:pPr marL="0" indent="0">
              <a:buNone/>
            </a:pPr>
            <a:r>
              <a:rPr lang="ru-RU" sz="3200" b="1" dirty="0"/>
              <a:t>И планов всех </a:t>
            </a:r>
            <a:r>
              <a:rPr lang="ru-RU" sz="3200" b="1" dirty="0" smtClean="0"/>
              <a:t>простого достижения</a:t>
            </a:r>
            <a:r>
              <a:rPr lang="ru-RU" sz="3200" b="1" dirty="0"/>
              <a:t>,</a:t>
            </a:r>
          </a:p>
          <a:p>
            <a:pPr marL="0" indent="0">
              <a:buNone/>
            </a:pPr>
            <a:r>
              <a:rPr lang="ru-RU" sz="3200" b="1" dirty="0"/>
              <a:t>Работа ваша ценится в стране </a:t>
            </a:r>
          </a:p>
          <a:p>
            <a:pPr marL="0" indent="0">
              <a:buNone/>
            </a:pPr>
            <a:r>
              <a:rPr lang="ru-RU" sz="3200" b="1" dirty="0"/>
              <a:t>Она достойна громких слов и уважения</a:t>
            </a:r>
            <a:r>
              <a:rPr lang="ru-RU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18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7"/>
            <a:ext cx="8640960" cy="4806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 smtClean="0"/>
              <a:t>      </a:t>
            </a:r>
            <a:r>
              <a:rPr lang="ru-RU" sz="4000" b="1" i="1" dirty="0" smtClean="0"/>
              <a:t>СПАСИБО ЗА ВНИМАНИЕ!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58967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истории из жизни </a:t>
            </a:r>
            <a:r>
              <a:rPr lang="ru-RU" dirty="0" err="1" smtClean="0"/>
              <a:t>Куйтунского</a:t>
            </a:r>
            <a:r>
              <a:rPr lang="ru-RU" dirty="0" smtClean="0"/>
              <a:t> района Иркутской области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 smtClean="0"/>
              <a:t>Куйтунская</a:t>
            </a:r>
            <a:r>
              <a:rPr lang="ru-RU" sz="2800" dirty="0" smtClean="0"/>
              <a:t> земля тоже славится  сельскими тружениками.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В </a:t>
            </a:r>
            <a:r>
              <a:rPr lang="ru-RU" sz="2800" dirty="0" err="1" smtClean="0"/>
              <a:t>Куйтунском</a:t>
            </a:r>
            <a:r>
              <a:rPr lang="ru-RU" sz="2800" dirty="0" smtClean="0"/>
              <a:t> районе в настоящее время занимаются растениеводством и животноводством  42 </a:t>
            </a:r>
            <a:r>
              <a:rPr lang="ru-RU" sz="2800" dirty="0" err="1" smtClean="0"/>
              <a:t>крестьяно</a:t>
            </a:r>
            <a:r>
              <a:rPr lang="ru-RU" sz="2800" dirty="0" smtClean="0"/>
              <a:t>-фермерских хозяйства.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989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Крестьяно</a:t>
            </a:r>
            <a:r>
              <a:rPr lang="ru-RU" dirty="0" smtClean="0"/>
              <a:t>-Фермерские хозяйства </a:t>
            </a:r>
            <a:r>
              <a:rPr lang="ru-RU" dirty="0" err="1" smtClean="0"/>
              <a:t>Куйтунского</a:t>
            </a:r>
            <a:r>
              <a:rPr lang="ru-RU" dirty="0" smtClean="0"/>
              <a:t> района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2420888"/>
            <a:ext cx="7125112" cy="424847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КФХ Терехова ЕС</a:t>
            </a:r>
          </a:p>
          <a:p>
            <a:r>
              <a:rPr lang="ru-RU" dirty="0" smtClean="0"/>
              <a:t>КФХ Пальчик АП</a:t>
            </a:r>
          </a:p>
          <a:p>
            <a:r>
              <a:rPr lang="ru-RU" dirty="0" smtClean="0"/>
              <a:t>КФХ Воздвиженская АЕ</a:t>
            </a:r>
          </a:p>
          <a:p>
            <a:r>
              <a:rPr lang="ru-RU" dirty="0" smtClean="0"/>
              <a:t>КФХ </a:t>
            </a:r>
            <a:r>
              <a:rPr lang="ru-RU" dirty="0" err="1" smtClean="0"/>
              <a:t>Нюргечев</a:t>
            </a:r>
            <a:r>
              <a:rPr lang="ru-RU" dirty="0" smtClean="0"/>
              <a:t> ГВ</a:t>
            </a:r>
          </a:p>
          <a:p>
            <a:r>
              <a:rPr lang="ru-RU" dirty="0" smtClean="0"/>
              <a:t>Свистунов ЮВ</a:t>
            </a:r>
          </a:p>
          <a:p>
            <a:r>
              <a:rPr lang="ru-RU" dirty="0" smtClean="0"/>
              <a:t>Белопольская СН</a:t>
            </a:r>
          </a:p>
          <a:p>
            <a:r>
              <a:rPr lang="ru-RU" dirty="0" err="1" smtClean="0"/>
              <a:t>Исмоилов</a:t>
            </a:r>
            <a:r>
              <a:rPr lang="ru-RU" dirty="0" smtClean="0"/>
              <a:t> ДШ</a:t>
            </a:r>
          </a:p>
          <a:p>
            <a:r>
              <a:rPr lang="ru-RU" dirty="0" smtClean="0"/>
              <a:t>Шестаков ЮМ</a:t>
            </a:r>
          </a:p>
          <a:p>
            <a:r>
              <a:rPr lang="ru-RU" dirty="0" smtClean="0"/>
              <a:t>Ткачев АА</a:t>
            </a:r>
          </a:p>
          <a:p>
            <a:r>
              <a:rPr lang="ru-RU" dirty="0" smtClean="0"/>
              <a:t>Степанова ОО</a:t>
            </a:r>
          </a:p>
          <a:p>
            <a:r>
              <a:rPr lang="ru-RU" dirty="0" smtClean="0"/>
              <a:t>Иванишвили ГХ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124743"/>
            <a:ext cx="7125112" cy="511256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Козаченко МН</a:t>
            </a:r>
          </a:p>
          <a:p>
            <a:r>
              <a:rPr lang="ru-RU" dirty="0" err="1" smtClean="0"/>
              <a:t>Еделева</a:t>
            </a:r>
            <a:r>
              <a:rPr lang="ru-RU" dirty="0" smtClean="0"/>
              <a:t> АС</a:t>
            </a:r>
          </a:p>
          <a:p>
            <a:r>
              <a:rPr lang="ru-RU" dirty="0" smtClean="0"/>
              <a:t>Волчков СС</a:t>
            </a:r>
          </a:p>
          <a:p>
            <a:r>
              <a:rPr lang="ru-RU" dirty="0" smtClean="0"/>
              <a:t>Гололобова МП</a:t>
            </a:r>
          </a:p>
          <a:p>
            <a:r>
              <a:rPr lang="ru-RU" dirty="0" smtClean="0"/>
              <a:t>Белоусов НН</a:t>
            </a:r>
          </a:p>
          <a:p>
            <a:r>
              <a:rPr lang="ru-RU" dirty="0" smtClean="0"/>
              <a:t>Ильченко ЛВ</a:t>
            </a:r>
          </a:p>
          <a:p>
            <a:r>
              <a:rPr lang="ru-RU" dirty="0" err="1" smtClean="0"/>
              <a:t>Курмель</a:t>
            </a:r>
            <a:r>
              <a:rPr lang="ru-RU" dirty="0" smtClean="0"/>
              <a:t> СМ</a:t>
            </a:r>
          </a:p>
          <a:p>
            <a:r>
              <a:rPr lang="ru-RU" dirty="0" smtClean="0"/>
              <a:t>Гаранина ЛН</a:t>
            </a:r>
          </a:p>
          <a:p>
            <a:r>
              <a:rPr lang="ru-RU" dirty="0" smtClean="0"/>
              <a:t>Жуков НВ</a:t>
            </a:r>
          </a:p>
          <a:p>
            <a:r>
              <a:rPr lang="ru-RU" dirty="0" smtClean="0"/>
              <a:t>Левчук ПВ</a:t>
            </a:r>
          </a:p>
          <a:p>
            <a:r>
              <a:rPr lang="ru-RU" dirty="0"/>
              <a:t>Олешко АД</a:t>
            </a:r>
          </a:p>
          <a:p>
            <a:r>
              <a:rPr lang="ru-RU" dirty="0" err="1"/>
              <a:t>Провада</a:t>
            </a:r>
            <a:r>
              <a:rPr lang="ru-RU" dirty="0"/>
              <a:t> ПИ</a:t>
            </a:r>
          </a:p>
          <a:p>
            <a:r>
              <a:rPr lang="ru-RU" dirty="0" err="1"/>
              <a:t>Прохватилин</a:t>
            </a:r>
            <a:r>
              <a:rPr lang="ru-RU" dirty="0"/>
              <a:t> ЕС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1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487</TotalTime>
  <Words>877</Words>
  <Application>Microsoft Office PowerPoint</Application>
  <PresentationFormat>Экран (4:3)</PresentationFormat>
  <Paragraphs>127</Paragraphs>
  <Slides>68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4" baseType="lpstr">
      <vt:lpstr>Arial</vt:lpstr>
      <vt:lpstr>Courier New</vt:lpstr>
      <vt:lpstr>Trebuchet MS</vt:lpstr>
      <vt:lpstr>Verdana</vt:lpstr>
      <vt:lpstr>Wingdings 2</vt:lpstr>
      <vt:lpstr>Spring</vt:lpstr>
      <vt:lpstr>ИРКУТСКАЯ ОБЛАСТЬ КУЙТУНСКИЙ РАЙОН рп. КУЙТУН</vt:lpstr>
      <vt:lpstr>Под таким девизом в  2016 году  пройдет Всероссийская сельскохозяйственная перепись.   </vt:lpstr>
      <vt:lpstr>Презентация PowerPoint</vt:lpstr>
      <vt:lpstr>            ВНИМАНИЕ – МАЛЫМ ФОРМАМ </vt:lpstr>
      <vt:lpstr>Презентация PowerPoint</vt:lpstr>
      <vt:lpstr>       БЕРЕГИТЕ КАДРЫ</vt:lpstr>
      <vt:lpstr>Немного истории из жизни Куйтунского района Иркутской области</vt:lpstr>
      <vt:lpstr>Крестьяно-Фермерские хозяйства Куйтунского района</vt:lpstr>
      <vt:lpstr>Презентация PowerPoint</vt:lpstr>
      <vt:lpstr>Презентация PowerPoint</vt:lpstr>
      <vt:lpstr>Истрия сельских труженников Куйтунского района  в фотографиях</vt:lpstr>
      <vt:lpstr>          Сибэкспоцентр-2015г</vt:lpstr>
      <vt:lpstr>      Выставка хлебобулочных   изделий</vt:lpstr>
      <vt:lpstr>Куйтунский район принимает поздравления</vt:lpstr>
      <vt:lpstr>    Лучший по профессии с. Кундуй</vt:lpstr>
      <vt:lpstr>               Флаг РФ</vt:lpstr>
      <vt:lpstr>               Старт взят</vt:lpstr>
      <vt:lpstr>      Дело мастера боится</vt:lpstr>
      <vt:lpstr>      Поздравления приняты</vt:lpstr>
      <vt:lpstr>     И у нас есть грамота</vt:lpstr>
      <vt:lpstr>Конкурс « Лучший пахарь»            с. Барлук</vt:lpstr>
      <vt:lpstr>Этот трактор сильный очень, Не боится ям и кочек.</vt:lpstr>
      <vt:lpstr>  Пашет поле трактор быстрый</vt:lpstr>
      <vt:lpstr>                Тракториста круглый год                 На селе работа ждёт.                 В бездорожье он пройдёт,                 Вспашку он произведёт.</vt:lpstr>
      <vt:lpstr>Напутствие мэра Куйтунского района  А.И.Полонина</vt:lpstr>
      <vt:lpstr>        Вам хлеб да соль </vt:lpstr>
      <vt:lpstr>          Замер  пашни</vt:lpstr>
      <vt:lpstr>                СОРЕВНОВАНИЯ</vt:lpstr>
      <vt:lpstr>День работников сельского хозяйства                              </vt:lpstr>
      <vt:lpstr>        Хлеб всему голова</vt:lpstr>
      <vt:lpstr>Глава Куйтунского городского    поселения Манух ГА</vt:lpstr>
      <vt:lpstr>Барлукское сельское поселение</vt:lpstr>
      <vt:lpstr>Андрюшинское сельское поселение</vt:lpstr>
      <vt:lpstr>    КФХ Воздвиженская АЕ</vt:lpstr>
      <vt:lpstr>   Чем богаты , тем и рады</vt:lpstr>
      <vt:lpstr>Усть Кадинское сельское поселение</vt:lpstr>
      <vt:lpstr>Вот он Хлебушек душистый, Вт он теплый, золотистый.</vt:lpstr>
      <vt:lpstr>Нестерович Геннадий Николаевич, депутат Законодательного собрания Иркутской области, Воронин Владимир Иванович, руководитель ООО «Майское»</vt:lpstr>
      <vt:lpstr>Подьячих ЮП. Полонин АИ. Бородавкин АН. Нестерович ГН. </vt:lpstr>
      <vt:lpstr>С детства мы любим колбаску молочную,  Сосиски, сардельки, котлетки из мяса.</vt:lpstr>
      <vt:lpstr>    Саянский бройлер</vt:lpstr>
      <vt:lpstr>Чудесная булочка, только из печки Такой аромат источает душистый. </vt:lpstr>
      <vt:lpstr>                        Я верю - сало будет!                         Я знаю - сало есть!                         Несут его на блюде,                         И этих блюд не счесть!</vt:lpstr>
      <vt:lpstr>    Иркутское сельское поселение</vt:lpstr>
      <vt:lpstr>    Хлеб – всему голова</vt:lpstr>
      <vt:lpstr>   Иркутское сельское поселение            </vt:lpstr>
      <vt:lpstr>     Сельскохозяйственная ярмарка рп. Куйтун</vt:lpstr>
      <vt:lpstr>  Харикское сельское поселение</vt:lpstr>
      <vt:lpstr>                     Хлеб ржаной, батоны, булки                      Не добудешь на прогулке.                      Люди хлеб в полях лелеют,                      Сил для хлеба не жалеют.</vt:lpstr>
      <vt:lpstr>Радо солнцу Небушко, полюшко подсолнушку. Рада скатерть хлебушку: он на ней как солнышко.</vt:lpstr>
      <vt:lpstr>Обед без варенья – все деньги на ветер, Пусть с банкой варенья нас радостно встретят!</vt:lpstr>
      <vt:lpstr>Хлеб это символ благополучия, достатка. Хлеб на столе — это богатство в доме. А.И. Полонин, Г.Н.Нестерович </vt:lpstr>
      <vt:lpstr>          КФХ Пальчик АП</vt:lpstr>
      <vt:lpstr>    ИП Судникович  Н.М.</vt:lpstr>
      <vt:lpstr>Начальник управления сельского  хозяйства администрации МО Куйтунский  район Терехов С.А.</vt:lpstr>
      <vt:lpstr>Принимает поздравления Воздвиженская А.Е</vt:lpstr>
      <vt:lpstr>      Спасибо за работу</vt:lpstr>
      <vt:lpstr>        Сегодня праздник тех, кто пашет землю,         И тех, кто кормит наш большой народ.          Пусть жизнь будет счастливой полосою         Все будет хорошо из года в год.  </vt:lpstr>
      <vt:lpstr>            Поздравляем мы сегодня торжественно,         Всех работников сельского хозяйства. </vt:lpstr>
      <vt:lpstr>С днем сельского хозяйства мы поздравляем Вас, Планы все достигнуты, и это высший класс!</vt:lpstr>
      <vt:lpstr>Наше сельское хозяйство не подводит никогда, Ведь в стране аграрии работают всегда. И с днем сельского хозяйства хочется поздравить вас Заслужили честь и славу скажем дружно без прикрас!</vt:lpstr>
      <vt:lpstr>                Работник сельского хозяйства,                 Позволь тебя поздравить от души!                 Добра желаю, мира и богатства!                 Пусть будут урожаи хороши!</vt:lpstr>
      <vt:lpstr>             День сельского хозяйства — осенний теплый день,              И всех сельхоз работников поздравить нам не лень.              Мы пожелаем счастья, богатства и добра,              И чтобы день сегодняшний был лучше, чем вчера!</vt:lpstr>
      <vt:lpstr>             Сельское хозяйство – труд нелегкий,              Благороден он, необходим!</vt:lpstr>
      <vt:lpstr>                       Сегодня без зазнайства                        Поздравить мы должны                        С Днем сельского хозяйства                        Снабженцев всей страны!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48</cp:revision>
  <dcterms:created xsi:type="dcterms:W3CDTF">2016-02-15T13:39:08Z</dcterms:created>
  <dcterms:modified xsi:type="dcterms:W3CDTF">2016-02-18T08:47:18Z</dcterms:modified>
</cp:coreProperties>
</file>