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8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AEE28-F760-462E-BFE8-31476E910717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64925-1235-4194-AE85-DAFF0515F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04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3D5B884-9E2F-473A-9764-22AEEAC76792}" type="datetime1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A4A0-12BD-4195-8756-8CC8622C8E63}" type="datetime1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84B2DB3-8061-46B7-B5B9-69FEEC12FE94}" type="datetime1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4801-2C78-4F94-A9CF-E7AC6BEB13D0}" type="datetime1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4B10-D87E-42A8-8099-B1388219EA53}" type="datetime1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C3FFD1-4F7B-4A13-B322-0694413F3DBB}" type="datetime1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6FD6200-228D-4C89-B635-F96C23654A47}" type="datetime1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2857-F00C-4A7C-9FAA-1601DD6405D2}" type="datetime1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461-DAA6-4894-8D8B-C557DC9439BC}" type="datetime1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1EA8-AF25-4987-94AA-B7B0E86029A1}" type="datetime1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C3C5AA-3267-45CB-93E8-A974503B75E3}" type="datetime1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096CE5-FBC2-47E7-A07F-BEBFE5C6173C}" type="datetime1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s://bit.ly/3i2x60B&amp;post=-10474189_67077&amp;cc_key=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64;&#1082;&#1086;&#1083;&#1072;%20&#8470;1\Desktop\&#1060;&#1043;%2016.11.22\20221110_165954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140968"/>
            <a:ext cx="7834322" cy="18288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игровые занятия по финансовой грамотности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57818" y="236538"/>
            <a:ext cx="3286147" cy="365125"/>
          </a:xfrm>
        </p:spPr>
        <p:txBody>
          <a:bodyPr/>
          <a:lstStyle/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5994400" cy="44958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3047" y="476672"/>
            <a:ext cx="7776864" cy="5832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97" t="14259" r="16354"/>
          <a:stretch/>
        </p:blipFill>
        <p:spPr>
          <a:xfrm>
            <a:off x="-62150" y="0"/>
            <a:ext cx="9315146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8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А систематизировать знания по финансовой грамотности помогут учебные пособия «Просвещения»: 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bit.ly/3i2x60B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37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sz="4400" b="1" i="1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3302322"/>
            <a:ext cx="76200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ОТ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-7193" y="3446784"/>
            <a:ext cx="1295400" cy="7016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59"/>
            <a:ext cx="3133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337"/>
            <a:ext cx="4680520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0139" y="4797152"/>
            <a:ext cx="15176079" cy="54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024581"/>
            <a:ext cx="10329203" cy="581017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36000" cy="1271574"/>
          </a:xfrm>
        </p:spPr>
        <p:txBody>
          <a:bodyPr anchor="t">
            <a:noAutofit/>
          </a:bodyPr>
          <a:lstStyle/>
          <a:p>
            <a:pPr algn="ctr"/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8" y="1128242"/>
            <a:ext cx="9144838" cy="5143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3400" cy="771508"/>
          </a:xfrm>
        </p:spPr>
        <p:txBody>
          <a:bodyPr anchor="ctr">
            <a:normAutofit/>
          </a:bodyPr>
          <a:lstStyle/>
          <a:p>
            <a:pPr algn="ctr"/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344" y="332656"/>
            <a:ext cx="9221831" cy="5187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3" r="11559"/>
          <a:stretch/>
        </p:blipFill>
        <p:spPr>
          <a:xfrm>
            <a:off x="251521" y="-344963"/>
            <a:ext cx="8965492" cy="6440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5994400" cy="44958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7" y="768"/>
            <a:ext cx="6755216" cy="50664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61908">
            <a:off x="-49957" y="132225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3" y="0"/>
            <a:ext cx="8967787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987824" y="407707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16016" y="4077072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87824" y="4077072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87824" y="566124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45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20221110_165954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9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813</TotalTime>
  <Words>30</Words>
  <Application>Microsoft Office PowerPoint</Application>
  <PresentationFormat>Экран (4:3)</PresentationFormat>
  <Paragraphs>12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ИГРЫ и игровые занятия по финансовой грамотности</vt:lpstr>
      <vt:lpstr>ИГРЫ ОТ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Этимология слова</dc:title>
  <cp:lastModifiedBy>Школа №1</cp:lastModifiedBy>
  <cp:revision>80</cp:revision>
  <dcterms:modified xsi:type="dcterms:W3CDTF">2022-11-16T01:16:59Z</dcterms:modified>
</cp:coreProperties>
</file>